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5" r:id="rId2"/>
    <p:sldId id="27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DDAC9-E9F7-48E5-8711-679C6557F094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C40E8-2E72-4EDF-99EF-925071A7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40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1F083-E85B-481E-82BA-831CC520325F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0D9C5-08B5-40A7-A253-EE65A6209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701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5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8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4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8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6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1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9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6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0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05441-78CE-40C2-B6B0-D1B1DC202959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2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>
                <a:solidFill>
                  <a:srgbClr val="92D050"/>
                </a:solidFill>
              </a:rPr>
              <a:t>Me llamo ___________ Clase 702</a:t>
            </a:r>
            <a:br>
              <a:rPr lang="en-US" sz="3200" smtClean="0">
                <a:solidFill>
                  <a:srgbClr val="92D050"/>
                </a:solidFill>
              </a:rPr>
            </a:br>
            <a:r>
              <a:rPr lang="en-US" sz="3200" smtClean="0">
                <a:solidFill>
                  <a:srgbClr val="92D050"/>
                </a:solidFill>
              </a:rPr>
              <a:t>La fecha es el 9 de abril del 2018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0" y="914400"/>
            <a:ext cx="9144000" cy="59436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smtClean="0">
                <a:solidFill>
                  <a:srgbClr val="FF0000"/>
                </a:solidFill>
              </a:rPr>
              <a:t> # 59a: </a:t>
            </a:r>
            <a:r>
              <a:rPr lang="es-ES_tradnl" smtClean="0"/>
              <a:t>¿Como repasamos para el examen del capitulo 5 en del VIERNES?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L.O- to </a:t>
            </a:r>
            <a:r>
              <a:rPr lang="es-ES_tradnl" i="1" dirty="0" err="1" smtClean="0">
                <a:solidFill>
                  <a:srgbClr val="7030A0"/>
                </a:solidFill>
              </a:rPr>
              <a:t>review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sports</a:t>
            </a:r>
            <a:r>
              <a:rPr lang="es-ES_tradnl" i="1" dirty="0" smtClean="0">
                <a:solidFill>
                  <a:srgbClr val="7030A0"/>
                </a:solidFill>
              </a:rPr>
              <a:t> cultural </a:t>
            </a:r>
            <a:r>
              <a:rPr lang="es-ES_tradnl" i="1" dirty="0" err="1" smtClean="0">
                <a:solidFill>
                  <a:srgbClr val="7030A0"/>
                </a:solidFill>
              </a:rPr>
              <a:t>reading</a:t>
            </a:r>
            <a:endParaRPr lang="es-ES_tradnl" i="1" dirty="0" smtClean="0">
              <a:solidFill>
                <a:srgbClr val="7030A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smtClean="0"/>
              <a:t>Copia y escoge la respuesta correcta.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¿Cuántos equipos juegan en un partido de futbol?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Hay once jugadores		b) hay dos equipos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¿Qué batea Rodríguez en la segunda entrada?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Un jonrón			b) un gol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¿Tiene Elena su raqueta y pelotas?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Si, va a la cancha de basquetbol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Si, va a la cancha de tenis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¿Donde juegan baloncesto?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En un campo de futbol	b) En una cancha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¿Por que no puede meter un gol Sánchez?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Sánchez bloquea el gol	b) El portero bloquea la portería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36893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23568" y="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Actividades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609600"/>
            <a:ext cx="8686800" cy="59436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TEXTO:</a:t>
            </a:r>
          </a:p>
          <a:p>
            <a:pPr lvl="1"/>
            <a:r>
              <a:rPr lang="en-US" smtClean="0"/>
              <a:t>Read ROBERTO CLEMENTE p. 182</a:t>
            </a:r>
          </a:p>
          <a:p>
            <a:pPr lvl="1"/>
            <a:r>
              <a:rPr lang="en-US" smtClean="0"/>
              <a:t>Copia y responde </a:t>
            </a:r>
            <a:r>
              <a:rPr lang="en-US" u="sng" smtClean="0"/>
              <a:t>Comprendes</a:t>
            </a:r>
            <a:r>
              <a:rPr lang="en-US" smtClean="0"/>
              <a:t> p. 183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_tradnl" smtClean="0"/>
              <a:t>Roberto Clemente es de 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¿Qué son los Piratas?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_tradnl" smtClean="0"/>
              <a:t>Clemente juega la posición de 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Un terremoto es ___________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_tradnl" smtClean="0"/>
              <a:t>¿Por qué busca Clemente un avión?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¿Cuál es la idea principal de las palabras de famoso entrenador?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89867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18816</TotalTime>
  <Words>110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8 de diciembre del 2014</dc:title>
  <dc:creator>Helen Zumaeta</dc:creator>
  <cp:lastModifiedBy>Helen Zumaeta</cp:lastModifiedBy>
  <cp:revision>60</cp:revision>
  <cp:lastPrinted>2016-03-10T21:53:13Z</cp:lastPrinted>
  <dcterms:created xsi:type="dcterms:W3CDTF">2014-12-08T18:42:55Z</dcterms:created>
  <dcterms:modified xsi:type="dcterms:W3CDTF">2018-04-09T16:51:41Z</dcterms:modified>
</cp:coreProperties>
</file>